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915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35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360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06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4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65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5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18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02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64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96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F125-3DA8-4F87-BB4B-C427CF9E7667}" type="datetimeFigureOut">
              <a:rPr lang="en-GB" smtClean="0"/>
              <a:t>25/06/2011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55337-84CE-4799-AB9D-A8D1A6C072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18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ihandform 8"/>
          <p:cNvSpPr/>
          <p:nvPr/>
        </p:nvSpPr>
        <p:spPr>
          <a:xfrm rot="16200000">
            <a:off x="3800722" y="2137246"/>
            <a:ext cx="1542555" cy="22280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0" y="11140"/>
                </a:moveTo>
                <a:lnTo>
                  <a:pt x="1542555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3" tIns="-27423" rIns="745414" bIns="-27424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ihandform 9"/>
          <p:cNvSpPr/>
          <p:nvPr/>
        </p:nvSpPr>
        <p:spPr>
          <a:xfrm>
            <a:off x="4062665" y="358439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66" tIns="156166" rIns="156166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Innovator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ihandform 10"/>
          <p:cNvSpPr/>
          <p:nvPr/>
        </p:nvSpPr>
        <p:spPr>
          <a:xfrm rot="18000000">
            <a:off x="4441028" y="2308816"/>
            <a:ext cx="1542555" cy="22280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0" y="11140"/>
                </a:moveTo>
                <a:lnTo>
                  <a:pt x="1542555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4" tIns="-27424" rIns="745413" bIns="-27424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ihandform 11"/>
          <p:cNvSpPr/>
          <p:nvPr/>
        </p:nvSpPr>
        <p:spPr>
          <a:xfrm>
            <a:off x="5343277" y="701578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03080"/>
              <a:satOff val="3619"/>
              <a:lumOff val="784"/>
              <a:alphaOff val="0"/>
            </a:schemeClr>
          </a:fillRef>
          <a:effectRef idx="0">
            <a:schemeClr val="accent5">
              <a:hueOff val="-903080"/>
              <a:satOff val="3619"/>
              <a:lumOff val="78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156166" rIns="36000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Business Developer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ihandform 12"/>
          <p:cNvSpPr/>
          <p:nvPr/>
        </p:nvSpPr>
        <p:spPr>
          <a:xfrm rot="19800000">
            <a:off x="4909765" y="2777553"/>
            <a:ext cx="1542555" cy="22280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0" y="11140"/>
                </a:moveTo>
                <a:lnTo>
                  <a:pt x="1542555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4" tIns="-27424" rIns="745413" bIns="-27424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ihandform 13"/>
          <p:cNvSpPr/>
          <p:nvPr/>
        </p:nvSpPr>
        <p:spPr>
          <a:xfrm>
            <a:off x="6280751" y="1639052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806159"/>
              <a:satOff val="7238"/>
              <a:lumOff val="1569"/>
              <a:alphaOff val="0"/>
            </a:schemeClr>
          </a:fillRef>
          <a:effectRef idx="0">
            <a:schemeClr val="accent5">
              <a:hueOff val="-1806159"/>
              <a:satOff val="7238"/>
              <a:lumOff val="156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66" tIns="156166" rIns="156166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Markt-forscher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reihandform 14"/>
          <p:cNvSpPr/>
          <p:nvPr/>
        </p:nvSpPr>
        <p:spPr>
          <a:xfrm>
            <a:off x="5081334" y="3417859"/>
            <a:ext cx="1542555" cy="22280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0" y="11140"/>
                </a:moveTo>
                <a:lnTo>
                  <a:pt x="1542555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4" tIns="-27423" rIns="745414" bIns="-27424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reihandform 15"/>
          <p:cNvSpPr/>
          <p:nvPr/>
        </p:nvSpPr>
        <p:spPr>
          <a:xfrm>
            <a:off x="6623890" y="2919665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709239"/>
              <a:satOff val="10858"/>
              <a:lumOff val="2353"/>
              <a:alphaOff val="0"/>
            </a:schemeClr>
          </a:fillRef>
          <a:effectRef idx="0">
            <a:schemeClr val="accent5">
              <a:hueOff val="-2709239"/>
              <a:satOff val="10858"/>
              <a:lumOff val="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156166" rIns="36000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Innovation Scout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reihandform 16"/>
          <p:cNvSpPr/>
          <p:nvPr/>
        </p:nvSpPr>
        <p:spPr>
          <a:xfrm rot="1800000">
            <a:off x="4909765" y="4058166"/>
            <a:ext cx="1542555" cy="22280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0" y="11140"/>
                </a:moveTo>
                <a:lnTo>
                  <a:pt x="1542555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3" tIns="-27425" rIns="745414" bIns="-27423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ihandform 17"/>
          <p:cNvSpPr/>
          <p:nvPr/>
        </p:nvSpPr>
        <p:spPr>
          <a:xfrm>
            <a:off x="6280751" y="4200277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612319"/>
              <a:satOff val="14477"/>
              <a:lumOff val="3137"/>
              <a:alphaOff val="0"/>
            </a:schemeClr>
          </a:fillRef>
          <a:effectRef idx="0">
            <a:schemeClr val="accent5">
              <a:hueOff val="-3612319"/>
              <a:satOff val="14477"/>
              <a:lumOff val="313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66" tIns="156166" rIns="156166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Ideen-manager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reihandform 18"/>
          <p:cNvSpPr/>
          <p:nvPr/>
        </p:nvSpPr>
        <p:spPr>
          <a:xfrm rot="3600000">
            <a:off x="4441028" y="4526902"/>
            <a:ext cx="1542555" cy="22280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0" y="11140"/>
                </a:moveTo>
                <a:lnTo>
                  <a:pt x="1542555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4" tIns="-27424" rIns="745413" bIns="-27424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reihandform 19"/>
          <p:cNvSpPr/>
          <p:nvPr/>
        </p:nvSpPr>
        <p:spPr>
          <a:xfrm>
            <a:off x="5343277" y="5137751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515398"/>
              <a:satOff val="18096"/>
              <a:lumOff val="3922"/>
              <a:alphaOff val="0"/>
            </a:schemeClr>
          </a:fillRef>
          <a:effectRef idx="0">
            <a:schemeClr val="accent5">
              <a:hueOff val="-4515398"/>
              <a:satOff val="18096"/>
              <a:lumOff val="392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66" tIns="156166" rIns="156166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Qualitäts-manager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ihandform 20"/>
          <p:cNvSpPr/>
          <p:nvPr/>
        </p:nvSpPr>
        <p:spPr>
          <a:xfrm rot="5400000">
            <a:off x="3800722" y="4698472"/>
            <a:ext cx="1542555" cy="22280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0" y="11140"/>
                </a:moveTo>
                <a:lnTo>
                  <a:pt x="1542555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3" tIns="-27424" rIns="745415" bIns="-27423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Freihandform 21"/>
          <p:cNvSpPr/>
          <p:nvPr/>
        </p:nvSpPr>
        <p:spPr>
          <a:xfrm>
            <a:off x="4062665" y="5480890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418478"/>
              <a:satOff val="21715"/>
              <a:lumOff val="4706"/>
              <a:alphaOff val="0"/>
            </a:schemeClr>
          </a:fillRef>
          <a:effectRef idx="0">
            <a:schemeClr val="accent5">
              <a:hueOff val="-5418478"/>
              <a:satOff val="21715"/>
              <a:lumOff val="47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66" tIns="156166" rIns="156166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Projekt-manager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ihandform 22"/>
          <p:cNvSpPr/>
          <p:nvPr/>
        </p:nvSpPr>
        <p:spPr>
          <a:xfrm rot="18000000">
            <a:off x="3160415" y="4526901"/>
            <a:ext cx="1542555" cy="22281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1542555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2" tIns="-27423" rIns="745415" bIns="-27424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ihandform 23"/>
          <p:cNvSpPr/>
          <p:nvPr/>
        </p:nvSpPr>
        <p:spPr>
          <a:xfrm>
            <a:off x="2782052" y="5137751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321557"/>
              <a:satOff val="25334"/>
              <a:lumOff val="5491"/>
              <a:alphaOff val="0"/>
            </a:schemeClr>
          </a:fillRef>
          <a:effectRef idx="0">
            <a:schemeClr val="accent5">
              <a:hueOff val="-6321557"/>
              <a:satOff val="25334"/>
              <a:lumOff val="549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none" lIns="36000" tIns="156166" rIns="36000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Organisations-</a:t>
            </a:r>
            <a:b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AT" sz="1200" b="1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entwickler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Freihandform 24"/>
          <p:cNvSpPr/>
          <p:nvPr/>
        </p:nvSpPr>
        <p:spPr>
          <a:xfrm rot="19800000">
            <a:off x="2691678" y="4058165"/>
            <a:ext cx="1542556" cy="22281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1542555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3" tIns="-27424" rIns="745415" bIns="-27423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reihandform 25"/>
          <p:cNvSpPr/>
          <p:nvPr/>
        </p:nvSpPr>
        <p:spPr>
          <a:xfrm>
            <a:off x="1844578" y="4200277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224638"/>
              <a:satOff val="28953"/>
              <a:lumOff val="6275"/>
              <a:alphaOff val="0"/>
            </a:schemeClr>
          </a:fillRef>
          <a:effectRef idx="0">
            <a:schemeClr val="accent5">
              <a:hueOff val="-7224638"/>
              <a:satOff val="28953"/>
              <a:lumOff val="627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none" lIns="149181" tIns="156166" rIns="149181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Innovations-</a:t>
            </a:r>
            <a:b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AT" sz="1200" b="1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marketer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ihandform 26"/>
          <p:cNvSpPr/>
          <p:nvPr/>
        </p:nvSpPr>
        <p:spPr>
          <a:xfrm>
            <a:off x="2520109" y="3417858"/>
            <a:ext cx="1542556" cy="22281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1542555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4" tIns="-27422" rIns="745415" bIns="-27424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reihandform 27"/>
          <p:cNvSpPr/>
          <p:nvPr/>
        </p:nvSpPr>
        <p:spPr>
          <a:xfrm>
            <a:off x="1501439" y="2919665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127717"/>
              <a:satOff val="32573"/>
              <a:lumOff val="7059"/>
              <a:alphaOff val="0"/>
            </a:schemeClr>
          </a:fillRef>
          <a:effectRef idx="0">
            <a:schemeClr val="accent5">
              <a:hueOff val="-8127717"/>
              <a:satOff val="32573"/>
              <a:lumOff val="705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66" tIns="156166" rIns="156166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Porfolio</a:t>
            </a: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-manager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ihandform 28"/>
          <p:cNvSpPr/>
          <p:nvPr/>
        </p:nvSpPr>
        <p:spPr>
          <a:xfrm rot="1800000">
            <a:off x="2691678" y="2777552"/>
            <a:ext cx="1542556" cy="22281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1542555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4" tIns="-27423" rIns="745414" bIns="-27424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ihandform 29"/>
          <p:cNvSpPr/>
          <p:nvPr/>
        </p:nvSpPr>
        <p:spPr>
          <a:xfrm>
            <a:off x="1844578" y="1639052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030797"/>
              <a:satOff val="36192"/>
              <a:lumOff val="7844"/>
              <a:alphaOff val="0"/>
            </a:schemeClr>
          </a:fillRef>
          <a:effectRef idx="0">
            <a:schemeClr val="accent5">
              <a:hueOff val="-9030797"/>
              <a:satOff val="36192"/>
              <a:lumOff val="784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66" tIns="156166" rIns="156166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Patent-manager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reihandform 30"/>
          <p:cNvSpPr/>
          <p:nvPr/>
        </p:nvSpPr>
        <p:spPr>
          <a:xfrm rot="3600000">
            <a:off x="3160415" y="2308816"/>
            <a:ext cx="1542555" cy="22281"/>
          </a:xfrm>
          <a:custGeom>
            <a:avLst/>
            <a:gdLst>
              <a:gd name="connsiteX0" fmla="*/ 0 w 1542555"/>
              <a:gd name="connsiteY0" fmla="*/ 11140 h 22280"/>
              <a:gd name="connsiteX1" fmla="*/ 1542555 w 1542555"/>
              <a:gd name="connsiteY1" fmla="*/ 11140 h 2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2555" h="22280">
                <a:moveTo>
                  <a:pt x="1542555" y="11140"/>
                </a:moveTo>
                <a:lnTo>
                  <a:pt x="0" y="1114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5413" tIns="-27425" rIns="745414" bIns="-27422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kern="1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Freihandform 31"/>
          <p:cNvSpPr/>
          <p:nvPr/>
        </p:nvSpPr>
        <p:spPr>
          <a:xfrm>
            <a:off x="2782052" y="701578"/>
            <a:ext cx="1018669" cy="1018669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0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166" tIns="156166" rIns="156166" bIns="156166" numCol="1" spcCol="1270" anchor="ctr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2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Förder-manager</a:t>
            </a:r>
            <a:endParaRPr lang="en-GB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ihandform 7"/>
          <p:cNvSpPr/>
          <p:nvPr/>
        </p:nvSpPr>
        <p:spPr>
          <a:xfrm>
            <a:off x="3931693" y="2788693"/>
            <a:ext cx="1280612" cy="1280612"/>
          </a:xfrm>
          <a:custGeom>
            <a:avLst/>
            <a:gdLst>
              <a:gd name="connsiteX0" fmla="*/ 0 w 1018669"/>
              <a:gd name="connsiteY0" fmla="*/ 509335 h 1018669"/>
              <a:gd name="connsiteX1" fmla="*/ 509335 w 1018669"/>
              <a:gd name="connsiteY1" fmla="*/ 0 h 1018669"/>
              <a:gd name="connsiteX2" fmla="*/ 1018670 w 1018669"/>
              <a:gd name="connsiteY2" fmla="*/ 509335 h 1018669"/>
              <a:gd name="connsiteX3" fmla="*/ 509335 w 1018669"/>
              <a:gd name="connsiteY3" fmla="*/ 1018670 h 1018669"/>
              <a:gd name="connsiteX4" fmla="*/ 0 w 1018669"/>
              <a:gd name="connsiteY4" fmla="*/ 509335 h 10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669" h="1018669">
                <a:moveTo>
                  <a:pt x="0" y="509335"/>
                </a:moveTo>
                <a:cubicBezTo>
                  <a:pt x="0" y="228037"/>
                  <a:pt x="228037" y="0"/>
                  <a:pt x="509335" y="0"/>
                </a:cubicBezTo>
                <a:cubicBezTo>
                  <a:pt x="790633" y="0"/>
                  <a:pt x="1018670" y="228037"/>
                  <a:pt x="1018670" y="509335"/>
                </a:cubicBezTo>
                <a:cubicBezTo>
                  <a:pt x="1018670" y="790633"/>
                  <a:pt x="790633" y="1018670"/>
                  <a:pt x="509335" y="1018670"/>
                </a:cubicBezTo>
                <a:cubicBezTo>
                  <a:pt x="228037" y="1018670"/>
                  <a:pt x="0" y="790633"/>
                  <a:pt x="0" y="50933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none" lIns="36000" tIns="156166" rIns="36000" bIns="156166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AT" sz="14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Innovations-</a:t>
            </a:r>
            <a:br>
              <a:rPr lang="de-AT" sz="1400" b="1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AT" sz="1400" b="1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manager</a:t>
            </a:r>
            <a:endParaRPr lang="en-GB" sz="14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84763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Bildschirmpräsentation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maria</dc:creator>
  <cp:lastModifiedBy>maria</cp:lastModifiedBy>
  <cp:revision>1</cp:revision>
  <dcterms:created xsi:type="dcterms:W3CDTF">2011-06-25T13:12:35Z</dcterms:created>
  <dcterms:modified xsi:type="dcterms:W3CDTF">2011-06-25T13:18:45Z</dcterms:modified>
</cp:coreProperties>
</file>