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EE00"/>
    <a:srgbClr val="3333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820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77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39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722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665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101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831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87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825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526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325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A42BE-4648-4241-8700-35A5DB463184}" type="datetimeFigureOut">
              <a:rPr lang="de-AT" smtClean="0"/>
              <a:t>14.08.2013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AE62E-1892-480A-B492-66F6B20B858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317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67544" y="836712"/>
            <a:ext cx="129614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Innovations-Strategie</a:t>
            </a:r>
          </a:p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(Potentiale, Suchfelder)</a:t>
            </a:r>
            <a:endParaRPr lang="de-A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764940" y="836712"/>
            <a:ext cx="129614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Ideenfindung &amp; Auswahl</a:t>
            </a:r>
            <a:endParaRPr lang="de-A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061084" y="836712"/>
            <a:ext cx="129614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Lastenheft &amp; Konzept</a:t>
            </a:r>
            <a:endParaRPr lang="de-A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359388" y="836712"/>
            <a:ext cx="129614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Produkt-entwicklung &amp; Markttests</a:t>
            </a:r>
            <a:endParaRPr lang="de-A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655532" y="836712"/>
            <a:ext cx="129614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Produktions-umsetzung</a:t>
            </a:r>
            <a:endParaRPr lang="de-A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953454" y="836712"/>
            <a:ext cx="129614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100" b="1" dirty="0" smtClean="0">
                <a:latin typeface="Segoe UI" pitchFamily="34" charset="0"/>
                <a:cs typeface="Segoe UI" pitchFamily="34" charset="0"/>
              </a:rPr>
              <a:t>Markt-einführung &amp; Vermarktung</a:t>
            </a:r>
            <a:endParaRPr lang="de-AT" sz="1100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3568" y="1916832"/>
            <a:ext cx="7776029" cy="1152128"/>
          </a:xfrm>
          <a:prstGeom prst="rect">
            <a:avLst/>
          </a:prstGeom>
          <a:solidFill>
            <a:srgbClr val="39E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 10"/>
          <p:cNvSpPr/>
          <p:nvPr/>
        </p:nvSpPr>
        <p:spPr>
          <a:xfrm>
            <a:off x="3617259" y="1916832"/>
            <a:ext cx="3375212" cy="1152000"/>
          </a:xfrm>
          <a:custGeom>
            <a:avLst/>
            <a:gdLst>
              <a:gd name="connsiteX0" fmla="*/ 0 w 3375212"/>
              <a:gd name="connsiteY0" fmla="*/ 1102659 h 1116106"/>
              <a:gd name="connsiteX1" fmla="*/ 1062317 w 3375212"/>
              <a:gd name="connsiteY1" fmla="*/ 0 h 1116106"/>
              <a:gd name="connsiteX2" fmla="*/ 3375212 w 3375212"/>
              <a:gd name="connsiteY2" fmla="*/ 13447 h 1116106"/>
              <a:gd name="connsiteX3" fmla="*/ 2487706 w 3375212"/>
              <a:gd name="connsiteY3" fmla="*/ 1116106 h 1116106"/>
              <a:gd name="connsiteX4" fmla="*/ 0 w 3375212"/>
              <a:gd name="connsiteY4" fmla="*/ 1102659 h 1116106"/>
              <a:gd name="connsiteX0" fmla="*/ 0 w 3375212"/>
              <a:gd name="connsiteY0" fmla="*/ 1115687 h 1116106"/>
              <a:gd name="connsiteX1" fmla="*/ 1062317 w 3375212"/>
              <a:gd name="connsiteY1" fmla="*/ 0 h 1116106"/>
              <a:gd name="connsiteX2" fmla="*/ 3375212 w 3375212"/>
              <a:gd name="connsiteY2" fmla="*/ 13447 h 1116106"/>
              <a:gd name="connsiteX3" fmla="*/ 2487706 w 3375212"/>
              <a:gd name="connsiteY3" fmla="*/ 1116106 h 1116106"/>
              <a:gd name="connsiteX4" fmla="*/ 0 w 3375212"/>
              <a:gd name="connsiteY4" fmla="*/ 111568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5212" h="1116106">
                <a:moveTo>
                  <a:pt x="0" y="1115687"/>
                </a:moveTo>
                <a:lnTo>
                  <a:pt x="1062317" y="0"/>
                </a:lnTo>
                <a:lnTo>
                  <a:pt x="3375212" y="13447"/>
                </a:lnTo>
                <a:lnTo>
                  <a:pt x="2487706" y="1116106"/>
                </a:lnTo>
                <a:lnTo>
                  <a:pt x="0" y="111568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/>
          <p:cNvSpPr txBox="1"/>
          <p:nvPr/>
        </p:nvSpPr>
        <p:spPr>
          <a:xfrm>
            <a:off x="1619672" y="2308230"/>
            <a:ext cx="1309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latin typeface="Segoe UI" pitchFamily="34" charset="0"/>
                <a:cs typeface="Segoe UI" pitchFamily="34" charset="0"/>
              </a:rPr>
              <a:t>Marketing</a:t>
            </a:r>
            <a:endParaRPr lang="de-A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059237" y="230823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latin typeface="Segoe UI" pitchFamily="34" charset="0"/>
                <a:cs typeface="Segoe UI" pitchFamily="34" charset="0"/>
              </a:rPr>
              <a:t>F&amp;E</a:t>
            </a:r>
            <a:endParaRPr lang="de-A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73568" y="4248853"/>
            <a:ext cx="7776029" cy="1152128"/>
          </a:xfrm>
          <a:prstGeom prst="rect">
            <a:avLst/>
          </a:prstGeom>
          <a:solidFill>
            <a:srgbClr val="39E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Textfeld 15"/>
          <p:cNvSpPr txBox="1"/>
          <p:nvPr/>
        </p:nvSpPr>
        <p:spPr>
          <a:xfrm>
            <a:off x="1619672" y="4815625"/>
            <a:ext cx="1309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latin typeface="Segoe UI" pitchFamily="34" charset="0"/>
                <a:cs typeface="Segoe UI" pitchFamily="34" charset="0"/>
              </a:rPr>
              <a:t>Marketing</a:t>
            </a:r>
            <a:endParaRPr lang="de-A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467544" y="4005064"/>
            <a:ext cx="7782054" cy="672354"/>
          </a:xfrm>
          <a:custGeom>
            <a:avLst/>
            <a:gdLst>
              <a:gd name="connsiteX0" fmla="*/ 0 w 7785847"/>
              <a:gd name="connsiteY0" fmla="*/ 0 h 726141"/>
              <a:gd name="connsiteX1" fmla="*/ 26894 w 7785847"/>
              <a:gd name="connsiteY1" fmla="*/ 712694 h 726141"/>
              <a:gd name="connsiteX2" fmla="*/ 3832412 w 7785847"/>
              <a:gd name="connsiteY2" fmla="*/ 685800 h 726141"/>
              <a:gd name="connsiteX3" fmla="*/ 4182035 w 7785847"/>
              <a:gd name="connsiteY3" fmla="*/ 376517 h 726141"/>
              <a:gd name="connsiteX4" fmla="*/ 6481482 w 7785847"/>
              <a:gd name="connsiteY4" fmla="*/ 376517 h 726141"/>
              <a:gd name="connsiteX5" fmla="*/ 6212541 w 7785847"/>
              <a:gd name="connsiteY5" fmla="*/ 726141 h 726141"/>
              <a:gd name="connsiteX6" fmla="*/ 7772400 w 7785847"/>
              <a:gd name="connsiteY6" fmla="*/ 726141 h 726141"/>
              <a:gd name="connsiteX7" fmla="*/ 7785847 w 7785847"/>
              <a:gd name="connsiteY7" fmla="*/ 121023 h 726141"/>
              <a:gd name="connsiteX8" fmla="*/ 53788 w 7785847"/>
              <a:gd name="connsiteY8" fmla="*/ 40341 h 726141"/>
              <a:gd name="connsiteX9" fmla="*/ 376518 w 7785847"/>
              <a:gd name="connsiteY9" fmla="*/ 26894 h 726141"/>
              <a:gd name="connsiteX0" fmla="*/ 0 w 7785847"/>
              <a:gd name="connsiteY0" fmla="*/ 0 h 726141"/>
              <a:gd name="connsiteX1" fmla="*/ 26894 w 7785847"/>
              <a:gd name="connsiteY1" fmla="*/ 712694 h 726141"/>
              <a:gd name="connsiteX2" fmla="*/ 3832412 w 7785847"/>
              <a:gd name="connsiteY2" fmla="*/ 685800 h 726141"/>
              <a:gd name="connsiteX3" fmla="*/ 4182035 w 7785847"/>
              <a:gd name="connsiteY3" fmla="*/ 376517 h 726141"/>
              <a:gd name="connsiteX4" fmla="*/ 6481482 w 7785847"/>
              <a:gd name="connsiteY4" fmla="*/ 376517 h 726141"/>
              <a:gd name="connsiteX5" fmla="*/ 6212541 w 7785847"/>
              <a:gd name="connsiteY5" fmla="*/ 726141 h 726141"/>
              <a:gd name="connsiteX6" fmla="*/ 7772400 w 7785847"/>
              <a:gd name="connsiteY6" fmla="*/ 726141 h 726141"/>
              <a:gd name="connsiteX7" fmla="*/ 7785847 w 7785847"/>
              <a:gd name="connsiteY7" fmla="*/ 121023 h 726141"/>
              <a:gd name="connsiteX8" fmla="*/ 53788 w 7785847"/>
              <a:gd name="connsiteY8" fmla="*/ 40341 h 726141"/>
              <a:gd name="connsiteX0" fmla="*/ 0 w 7785847"/>
              <a:gd name="connsiteY0" fmla="*/ 13448 h 739589"/>
              <a:gd name="connsiteX1" fmla="*/ 26894 w 7785847"/>
              <a:gd name="connsiteY1" fmla="*/ 726142 h 739589"/>
              <a:gd name="connsiteX2" fmla="*/ 3832412 w 7785847"/>
              <a:gd name="connsiteY2" fmla="*/ 699248 h 739589"/>
              <a:gd name="connsiteX3" fmla="*/ 4182035 w 7785847"/>
              <a:gd name="connsiteY3" fmla="*/ 389965 h 739589"/>
              <a:gd name="connsiteX4" fmla="*/ 6481482 w 7785847"/>
              <a:gd name="connsiteY4" fmla="*/ 389965 h 739589"/>
              <a:gd name="connsiteX5" fmla="*/ 6212541 w 7785847"/>
              <a:gd name="connsiteY5" fmla="*/ 739589 h 739589"/>
              <a:gd name="connsiteX6" fmla="*/ 7772400 w 7785847"/>
              <a:gd name="connsiteY6" fmla="*/ 739589 h 739589"/>
              <a:gd name="connsiteX7" fmla="*/ 7785847 w 7785847"/>
              <a:gd name="connsiteY7" fmla="*/ 134471 h 739589"/>
              <a:gd name="connsiteX8" fmla="*/ 0 w 7785847"/>
              <a:gd name="connsiteY8" fmla="*/ 0 h 739589"/>
              <a:gd name="connsiteX0" fmla="*/ 0 w 7785847"/>
              <a:gd name="connsiteY0" fmla="*/ 0 h 726141"/>
              <a:gd name="connsiteX1" fmla="*/ 26894 w 7785847"/>
              <a:gd name="connsiteY1" fmla="*/ 712694 h 726141"/>
              <a:gd name="connsiteX2" fmla="*/ 3832412 w 7785847"/>
              <a:gd name="connsiteY2" fmla="*/ 685800 h 726141"/>
              <a:gd name="connsiteX3" fmla="*/ 4182035 w 7785847"/>
              <a:gd name="connsiteY3" fmla="*/ 376517 h 726141"/>
              <a:gd name="connsiteX4" fmla="*/ 6481482 w 7785847"/>
              <a:gd name="connsiteY4" fmla="*/ 376517 h 726141"/>
              <a:gd name="connsiteX5" fmla="*/ 6212541 w 7785847"/>
              <a:gd name="connsiteY5" fmla="*/ 726141 h 726141"/>
              <a:gd name="connsiteX6" fmla="*/ 7772400 w 7785847"/>
              <a:gd name="connsiteY6" fmla="*/ 726141 h 726141"/>
              <a:gd name="connsiteX7" fmla="*/ 7785847 w 7785847"/>
              <a:gd name="connsiteY7" fmla="*/ 121023 h 726141"/>
              <a:gd name="connsiteX8" fmla="*/ 121023 w 7785847"/>
              <a:gd name="connsiteY8" fmla="*/ 53787 h 726141"/>
              <a:gd name="connsiteX0" fmla="*/ 13447 w 7758953"/>
              <a:gd name="connsiteY0" fmla="*/ 1 h 672354"/>
              <a:gd name="connsiteX1" fmla="*/ 0 w 7758953"/>
              <a:gd name="connsiteY1" fmla="*/ 658907 h 672354"/>
              <a:gd name="connsiteX2" fmla="*/ 3805518 w 7758953"/>
              <a:gd name="connsiteY2" fmla="*/ 632013 h 672354"/>
              <a:gd name="connsiteX3" fmla="*/ 4155141 w 7758953"/>
              <a:gd name="connsiteY3" fmla="*/ 322730 h 672354"/>
              <a:gd name="connsiteX4" fmla="*/ 6454588 w 7758953"/>
              <a:gd name="connsiteY4" fmla="*/ 322730 h 672354"/>
              <a:gd name="connsiteX5" fmla="*/ 6185647 w 7758953"/>
              <a:gd name="connsiteY5" fmla="*/ 672354 h 672354"/>
              <a:gd name="connsiteX6" fmla="*/ 7745506 w 7758953"/>
              <a:gd name="connsiteY6" fmla="*/ 672354 h 672354"/>
              <a:gd name="connsiteX7" fmla="*/ 7758953 w 7758953"/>
              <a:gd name="connsiteY7" fmla="*/ 67236 h 672354"/>
              <a:gd name="connsiteX8" fmla="*/ 94129 w 7758953"/>
              <a:gd name="connsiteY8" fmla="*/ 0 h 672354"/>
              <a:gd name="connsiteX0" fmla="*/ 13447 w 7758953"/>
              <a:gd name="connsiteY0" fmla="*/ 1 h 672354"/>
              <a:gd name="connsiteX1" fmla="*/ 0 w 7758953"/>
              <a:gd name="connsiteY1" fmla="*/ 658907 h 672354"/>
              <a:gd name="connsiteX2" fmla="*/ 3805518 w 7758953"/>
              <a:gd name="connsiteY2" fmla="*/ 632013 h 672354"/>
              <a:gd name="connsiteX3" fmla="*/ 4155141 w 7758953"/>
              <a:gd name="connsiteY3" fmla="*/ 322730 h 672354"/>
              <a:gd name="connsiteX4" fmla="*/ 6454588 w 7758953"/>
              <a:gd name="connsiteY4" fmla="*/ 322730 h 672354"/>
              <a:gd name="connsiteX5" fmla="*/ 6185647 w 7758953"/>
              <a:gd name="connsiteY5" fmla="*/ 672354 h 672354"/>
              <a:gd name="connsiteX6" fmla="*/ 7745506 w 7758953"/>
              <a:gd name="connsiteY6" fmla="*/ 672354 h 672354"/>
              <a:gd name="connsiteX7" fmla="*/ 7758953 w 7758953"/>
              <a:gd name="connsiteY7" fmla="*/ 67236 h 672354"/>
              <a:gd name="connsiteX8" fmla="*/ 26893 w 7758953"/>
              <a:gd name="connsiteY8" fmla="*/ 0 h 672354"/>
              <a:gd name="connsiteX0" fmla="*/ 13447 w 7758953"/>
              <a:gd name="connsiteY0" fmla="*/ 1 h 672354"/>
              <a:gd name="connsiteX1" fmla="*/ 0 w 7758953"/>
              <a:gd name="connsiteY1" fmla="*/ 658907 h 672354"/>
              <a:gd name="connsiteX2" fmla="*/ 3805518 w 7758953"/>
              <a:gd name="connsiteY2" fmla="*/ 632013 h 672354"/>
              <a:gd name="connsiteX3" fmla="*/ 4155141 w 7758953"/>
              <a:gd name="connsiteY3" fmla="*/ 322730 h 672354"/>
              <a:gd name="connsiteX4" fmla="*/ 6454588 w 7758953"/>
              <a:gd name="connsiteY4" fmla="*/ 322730 h 672354"/>
              <a:gd name="connsiteX5" fmla="*/ 6185647 w 7758953"/>
              <a:gd name="connsiteY5" fmla="*/ 672354 h 672354"/>
              <a:gd name="connsiteX6" fmla="*/ 7745506 w 7758953"/>
              <a:gd name="connsiteY6" fmla="*/ 672354 h 672354"/>
              <a:gd name="connsiteX7" fmla="*/ 7758953 w 7758953"/>
              <a:gd name="connsiteY7" fmla="*/ 26895 h 672354"/>
              <a:gd name="connsiteX8" fmla="*/ 26893 w 7758953"/>
              <a:gd name="connsiteY8" fmla="*/ 0 h 672354"/>
              <a:gd name="connsiteX0" fmla="*/ 13447 w 7785847"/>
              <a:gd name="connsiteY0" fmla="*/ 1 h 672354"/>
              <a:gd name="connsiteX1" fmla="*/ 0 w 7785847"/>
              <a:gd name="connsiteY1" fmla="*/ 658907 h 672354"/>
              <a:gd name="connsiteX2" fmla="*/ 3805518 w 7785847"/>
              <a:gd name="connsiteY2" fmla="*/ 632013 h 672354"/>
              <a:gd name="connsiteX3" fmla="*/ 4155141 w 7785847"/>
              <a:gd name="connsiteY3" fmla="*/ 322730 h 672354"/>
              <a:gd name="connsiteX4" fmla="*/ 6454588 w 7785847"/>
              <a:gd name="connsiteY4" fmla="*/ 322730 h 672354"/>
              <a:gd name="connsiteX5" fmla="*/ 6185647 w 7785847"/>
              <a:gd name="connsiteY5" fmla="*/ 672354 h 672354"/>
              <a:gd name="connsiteX6" fmla="*/ 7745506 w 7785847"/>
              <a:gd name="connsiteY6" fmla="*/ 672354 h 672354"/>
              <a:gd name="connsiteX7" fmla="*/ 7785847 w 7785847"/>
              <a:gd name="connsiteY7" fmla="*/ 1 h 672354"/>
              <a:gd name="connsiteX8" fmla="*/ 26893 w 7785847"/>
              <a:gd name="connsiteY8" fmla="*/ 0 h 672354"/>
              <a:gd name="connsiteX0" fmla="*/ 13447 w 7745506"/>
              <a:gd name="connsiteY0" fmla="*/ 1 h 672354"/>
              <a:gd name="connsiteX1" fmla="*/ 0 w 7745506"/>
              <a:gd name="connsiteY1" fmla="*/ 658907 h 672354"/>
              <a:gd name="connsiteX2" fmla="*/ 3805518 w 7745506"/>
              <a:gd name="connsiteY2" fmla="*/ 632013 h 672354"/>
              <a:gd name="connsiteX3" fmla="*/ 4155141 w 7745506"/>
              <a:gd name="connsiteY3" fmla="*/ 322730 h 672354"/>
              <a:gd name="connsiteX4" fmla="*/ 6454588 w 7745506"/>
              <a:gd name="connsiteY4" fmla="*/ 322730 h 672354"/>
              <a:gd name="connsiteX5" fmla="*/ 6185647 w 7745506"/>
              <a:gd name="connsiteY5" fmla="*/ 672354 h 672354"/>
              <a:gd name="connsiteX6" fmla="*/ 7745506 w 7745506"/>
              <a:gd name="connsiteY6" fmla="*/ 672354 h 672354"/>
              <a:gd name="connsiteX7" fmla="*/ 7745506 w 7745506"/>
              <a:gd name="connsiteY7" fmla="*/ 1 h 672354"/>
              <a:gd name="connsiteX8" fmla="*/ 26893 w 7745506"/>
              <a:gd name="connsiteY8" fmla="*/ 0 h 672354"/>
              <a:gd name="connsiteX0" fmla="*/ 13447 w 7745506"/>
              <a:gd name="connsiteY0" fmla="*/ 1 h 672354"/>
              <a:gd name="connsiteX1" fmla="*/ 0 w 7745506"/>
              <a:gd name="connsiteY1" fmla="*/ 658907 h 672354"/>
              <a:gd name="connsiteX2" fmla="*/ 3805518 w 7745506"/>
              <a:gd name="connsiteY2" fmla="*/ 632013 h 672354"/>
              <a:gd name="connsiteX3" fmla="*/ 4155141 w 7745506"/>
              <a:gd name="connsiteY3" fmla="*/ 322730 h 672354"/>
              <a:gd name="connsiteX4" fmla="*/ 6454588 w 7745506"/>
              <a:gd name="connsiteY4" fmla="*/ 322730 h 672354"/>
              <a:gd name="connsiteX5" fmla="*/ 6185647 w 7745506"/>
              <a:gd name="connsiteY5" fmla="*/ 672354 h 672354"/>
              <a:gd name="connsiteX6" fmla="*/ 7745506 w 7745506"/>
              <a:gd name="connsiteY6" fmla="*/ 672354 h 672354"/>
              <a:gd name="connsiteX7" fmla="*/ 7745506 w 7745506"/>
              <a:gd name="connsiteY7" fmla="*/ 1 h 672354"/>
              <a:gd name="connsiteX8" fmla="*/ 26893 w 7745506"/>
              <a:gd name="connsiteY8" fmla="*/ 0 h 672354"/>
              <a:gd name="connsiteX0" fmla="*/ 13447 w 7745506"/>
              <a:gd name="connsiteY0" fmla="*/ 1 h 672354"/>
              <a:gd name="connsiteX1" fmla="*/ 0 w 7745506"/>
              <a:gd name="connsiteY1" fmla="*/ 658907 h 672354"/>
              <a:gd name="connsiteX2" fmla="*/ 4062144 w 7745506"/>
              <a:gd name="connsiteY2" fmla="*/ 622488 h 672354"/>
              <a:gd name="connsiteX3" fmla="*/ 4155141 w 7745506"/>
              <a:gd name="connsiteY3" fmla="*/ 322730 h 672354"/>
              <a:gd name="connsiteX4" fmla="*/ 6454588 w 7745506"/>
              <a:gd name="connsiteY4" fmla="*/ 322730 h 672354"/>
              <a:gd name="connsiteX5" fmla="*/ 6185647 w 7745506"/>
              <a:gd name="connsiteY5" fmla="*/ 672354 h 672354"/>
              <a:gd name="connsiteX6" fmla="*/ 7745506 w 7745506"/>
              <a:gd name="connsiteY6" fmla="*/ 672354 h 672354"/>
              <a:gd name="connsiteX7" fmla="*/ 7745506 w 7745506"/>
              <a:gd name="connsiteY7" fmla="*/ 1 h 672354"/>
              <a:gd name="connsiteX8" fmla="*/ 26893 w 7745506"/>
              <a:gd name="connsiteY8" fmla="*/ 0 h 672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45506" h="672354">
                <a:moveTo>
                  <a:pt x="13447" y="1"/>
                </a:moveTo>
                <a:lnTo>
                  <a:pt x="0" y="658907"/>
                </a:lnTo>
                <a:lnTo>
                  <a:pt x="4062144" y="622488"/>
                </a:lnTo>
                <a:lnTo>
                  <a:pt x="4155141" y="322730"/>
                </a:lnTo>
                <a:lnTo>
                  <a:pt x="6454588" y="322730"/>
                </a:lnTo>
                <a:lnTo>
                  <a:pt x="6185647" y="672354"/>
                </a:lnTo>
                <a:lnTo>
                  <a:pt x="7745506" y="672354"/>
                </a:lnTo>
                <a:lnTo>
                  <a:pt x="7745506" y="1"/>
                </a:lnTo>
                <a:lnTo>
                  <a:pt x="26893" y="0"/>
                </a:lnTo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1187624" y="4156575"/>
            <a:ext cx="2891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latin typeface="Segoe UI" pitchFamily="34" charset="0"/>
                <a:cs typeface="Segoe UI" pitchFamily="34" charset="0"/>
              </a:rPr>
              <a:t>Innovationsmanagement</a:t>
            </a:r>
            <a:endParaRPr lang="de-A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3617259" y="4248853"/>
            <a:ext cx="3375212" cy="1152000"/>
          </a:xfrm>
          <a:custGeom>
            <a:avLst/>
            <a:gdLst>
              <a:gd name="connsiteX0" fmla="*/ 0 w 3375212"/>
              <a:gd name="connsiteY0" fmla="*/ 1102659 h 1116106"/>
              <a:gd name="connsiteX1" fmla="*/ 1062317 w 3375212"/>
              <a:gd name="connsiteY1" fmla="*/ 0 h 1116106"/>
              <a:gd name="connsiteX2" fmla="*/ 3375212 w 3375212"/>
              <a:gd name="connsiteY2" fmla="*/ 13447 h 1116106"/>
              <a:gd name="connsiteX3" fmla="*/ 2487706 w 3375212"/>
              <a:gd name="connsiteY3" fmla="*/ 1116106 h 1116106"/>
              <a:gd name="connsiteX4" fmla="*/ 0 w 3375212"/>
              <a:gd name="connsiteY4" fmla="*/ 1102659 h 1116106"/>
              <a:gd name="connsiteX0" fmla="*/ 0 w 3375212"/>
              <a:gd name="connsiteY0" fmla="*/ 1115687 h 1116106"/>
              <a:gd name="connsiteX1" fmla="*/ 1062317 w 3375212"/>
              <a:gd name="connsiteY1" fmla="*/ 0 h 1116106"/>
              <a:gd name="connsiteX2" fmla="*/ 3375212 w 3375212"/>
              <a:gd name="connsiteY2" fmla="*/ 13447 h 1116106"/>
              <a:gd name="connsiteX3" fmla="*/ 2487706 w 3375212"/>
              <a:gd name="connsiteY3" fmla="*/ 1116106 h 1116106"/>
              <a:gd name="connsiteX4" fmla="*/ 0 w 3375212"/>
              <a:gd name="connsiteY4" fmla="*/ 111568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5212" h="1116106">
                <a:moveTo>
                  <a:pt x="0" y="1115687"/>
                </a:moveTo>
                <a:lnTo>
                  <a:pt x="1062317" y="0"/>
                </a:lnTo>
                <a:lnTo>
                  <a:pt x="3375212" y="13447"/>
                </a:lnTo>
                <a:lnTo>
                  <a:pt x="2487706" y="1116106"/>
                </a:lnTo>
                <a:lnTo>
                  <a:pt x="0" y="1115687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Textfeld 16"/>
          <p:cNvSpPr txBox="1"/>
          <p:nvPr/>
        </p:nvSpPr>
        <p:spPr>
          <a:xfrm>
            <a:off x="5059237" y="4640251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>
                <a:latin typeface="Segoe UI" pitchFamily="34" charset="0"/>
                <a:cs typeface="Segoe UI" pitchFamily="34" charset="0"/>
              </a:rPr>
              <a:t>F&amp;E</a:t>
            </a:r>
            <a:endParaRPr lang="de-A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Richtungspfeil 19"/>
          <p:cNvSpPr/>
          <p:nvPr/>
        </p:nvSpPr>
        <p:spPr>
          <a:xfrm rot="5400000">
            <a:off x="4082824" y="2067084"/>
            <a:ext cx="612000" cy="2918484"/>
          </a:xfrm>
          <a:prstGeom prst="homePlate">
            <a:avLst>
              <a:gd name="adj" fmla="val 34175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AT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123728" y="32389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12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Veränderte Rollen</a:t>
            </a:r>
            <a:r>
              <a:rPr lang="de-AT" sz="12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im </a:t>
            </a:r>
          </a:p>
          <a:p>
            <a:pPr algn="ctr"/>
            <a:r>
              <a:rPr lang="de-AT" sz="12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Innovationsprozess</a:t>
            </a:r>
            <a:endParaRPr lang="de-AT" sz="12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maria</dc:creator>
  <cp:lastModifiedBy>maria</cp:lastModifiedBy>
  <cp:revision>3</cp:revision>
  <dcterms:created xsi:type="dcterms:W3CDTF">2013-08-14T19:10:02Z</dcterms:created>
  <dcterms:modified xsi:type="dcterms:W3CDTF">2013-08-14T19:31:09Z</dcterms:modified>
</cp:coreProperties>
</file>